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58" r:id="rId8"/>
    <p:sldId id="259" r:id="rId9"/>
    <p:sldId id="257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cog.org/wp-content/uploads/2015/08/ASCOG-Sample-Code-of-Ethics-Agreement-for-all-Title-III-Staff-3Feb2016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iii staff code of ethics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7939" y="3252417"/>
            <a:ext cx="9755187" cy="1242076"/>
          </a:xfrm>
        </p:spPr>
        <p:txBody>
          <a:bodyPr/>
          <a:lstStyle/>
          <a:p>
            <a:r>
              <a:rPr lang="en-US" dirty="0" smtClean="0"/>
              <a:t>Employee training </a:t>
            </a:r>
            <a:r>
              <a:rPr lang="en-US" smtClean="0"/>
              <a:t>module April </a:t>
            </a:r>
            <a:r>
              <a:rPr lang="en-US" dirty="0" smtClean="0"/>
              <a:t>(updated 10-5-2016)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57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thical quo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345440"/>
            <a:ext cx="11115040" cy="510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8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http://www.ascog.org/wp-content/uploads/2015/08/ASCOG-Sample-Code-of-Ethics-Agreement-for-all-Title-III-Staff-3Feb2016.pdf</a:t>
            </a:r>
          </a:p>
        </p:txBody>
      </p:sp>
    </p:spTree>
    <p:extLst>
      <p:ext uri="{BB962C8B-B14F-4D97-AF65-F5344CB8AC3E}">
        <p14:creationId xmlns:p14="http://schemas.microsoft.com/office/powerpoint/2010/main" val="425916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ethical quo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243840"/>
            <a:ext cx="1119632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7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ASCOG code of ethics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8559" y="-2783840"/>
            <a:ext cx="9245601" cy="11562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ASCOG Sample Code of Ethics Agreement for all Title III Staff </a:t>
            </a:r>
            <a:endParaRPr lang="en-US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The </a:t>
            </a:r>
            <a:r>
              <a:rPr lang="en-US" dirty="0">
                <a:latin typeface="Agency FB" panose="020B0503020202020204" pitchFamily="34" charset="0"/>
              </a:rPr>
              <a:t>Code of Ethics Agreement must be signed by all employees, volunteers and contractors</a:t>
            </a:r>
            <a:r>
              <a:rPr lang="en-US" dirty="0" smtClean="0">
                <a:latin typeface="Agency FB" panose="020B05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 No abuse, neglect, or exploitation of participants</a:t>
            </a:r>
            <a:r>
              <a:rPr lang="en-US" dirty="0" smtClean="0">
                <a:latin typeface="Agency FB" panose="020B0503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 No use of participant’s vehicle</a:t>
            </a:r>
            <a:r>
              <a:rPr lang="en-US" dirty="0" smtClean="0">
                <a:latin typeface="Agency FB" panose="020B0503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 No use of participant’s personal possessions not required for service delivery</a:t>
            </a:r>
            <a:r>
              <a:rPr lang="en-US" dirty="0" smtClean="0">
                <a:latin typeface="Agency FB" panose="020B0503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 No consumption of participant’s food or drink; </a:t>
            </a:r>
            <a:endParaRPr lang="en-US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 </a:t>
            </a:r>
            <a:r>
              <a:rPr lang="en-US" dirty="0">
                <a:latin typeface="Agency FB" panose="020B0503020202020204" pitchFamily="34" charset="0"/>
              </a:rPr>
              <a:t>No use of the participant’s telephone for personal </a:t>
            </a:r>
            <a:r>
              <a:rPr lang="en-US" dirty="0" smtClean="0">
                <a:latin typeface="Agency FB" panose="020B0503020202020204" pitchFamily="34" charset="0"/>
              </a:rPr>
              <a:t>calls0; 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 </a:t>
            </a:r>
            <a:r>
              <a:rPr lang="en-US" dirty="0">
                <a:latin typeface="Agency FB" panose="020B0503020202020204" pitchFamily="34" charset="0"/>
              </a:rPr>
              <a:t>No discussion of the employee’s or others’ personal problems, religious, or political beliefs with the participant; </a:t>
            </a:r>
            <a:endParaRPr lang="en-US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 </a:t>
            </a:r>
            <a:r>
              <a:rPr lang="en-US" dirty="0">
                <a:latin typeface="Agency FB" panose="020B0503020202020204" pitchFamily="34" charset="0"/>
              </a:rPr>
              <a:t>No acceptance of gifts or tips from </a:t>
            </a:r>
            <a:r>
              <a:rPr lang="en-US" dirty="0" smtClean="0">
                <a:latin typeface="Agency FB" panose="020B0503020202020204" pitchFamily="34" charset="0"/>
              </a:rPr>
              <a:t>the participant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8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Ascog</a:t>
            </a:r>
            <a:r>
              <a:rPr lang="en-US" dirty="0" smtClean="0"/>
              <a:t> code of ethics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-1727200"/>
            <a:ext cx="10394707" cy="1028192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gency FB" panose="020B0503020202020204" pitchFamily="34" charset="0"/>
              </a:rPr>
              <a:t> No friends or relatives brought to the participant’s home</a:t>
            </a:r>
            <a:r>
              <a:rPr lang="en-US" dirty="0" smtClean="0">
                <a:latin typeface="Agency FB" panose="020B0503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 No smoking in the participant’s home</a:t>
            </a:r>
            <a:r>
              <a:rPr lang="en-US" dirty="0" smtClean="0">
                <a:latin typeface="Agency FB" panose="020B0503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 No solicitation or borrowing of money or goods from the participant</a:t>
            </a:r>
            <a:r>
              <a:rPr lang="en-US" dirty="0" smtClean="0">
                <a:latin typeface="Agency FB" panose="020B0503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 No breech of the participant’s privacy or confidentiality of records; </a:t>
            </a:r>
            <a:endParaRPr lang="en-US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 </a:t>
            </a:r>
            <a:r>
              <a:rPr lang="en-US" dirty="0">
                <a:latin typeface="Agency FB" panose="020B0503020202020204" pitchFamily="34" charset="0"/>
              </a:rPr>
              <a:t>No purchase of any item from the participant</a:t>
            </a:r>
            <a:r>
              <a:rPr lang="en-US" dirty="0" smtClean="0">
                <a:latin typeface="Agency FB" panose="020B0503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 No assumption of control of the financial and/or personal affairs of the participant</a:t>
            </a:r>
            <a:r>
              <a:rPr lang="en-US" dirty="0" smtClean="0">
                <a:latin typeface="Agency FB" panose="020B0503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 No removal of anything from the participant’s home. </a:t>
            </a:r>
            <a:endParaRPr lang="en-US" dirty="0" smtClean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I </a:t>
            </a:r>
            <a:r>
              <a:rPr lang="en-US" dirty="0">
                <a:latin typeface="Agency FB" panose="020B0503020202020204" pitchFamily="34" charset="0"/>
              </a:rPr>
              <a:t>have read the Code of Ethics Agreement and I agree to abide by it</a:t>
            </a:r>
            <a:r>
              <a:rPr lang="en-US" dirty="0" smtClean="0">
                <a:latin typeface="Agency FB" panose="020B05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__________________________________________                   _________________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_ </a:t>
            </a:r>
            <a:r>
              <a:rPr lang="en-US" dirty="0">
                <a:latin typeface="Agency FB" panose="020B0503020202020204" pitchFamily="34" charset="0"/>
              </a:rPr>
              <a:t>ASCOG Title III Employee, Volunteer or </a:t>
            </a:r>
            <a:r>
              <a:rPr lang="en-US" dirty="0" smtClean="0">
                <a:latin typeface="Agency FB" panose="020B0503020202020204" pitchFamily="34" charset="0"/>
              </a:rPr>
              <a:t>Contractor     Date</a:t>
            </a:r>
          </a:p>
          <a:p>
            <a:pPr marL="0" indent="0">
              <a:buNone/>
            </a:pP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(Circle your employment status)</a:t>
            </a:r>
          </a:p>
        </p:txBody>
      </p:sp>
    </p:spTree>
    <p:extLst>
      <p:ext uri="{BB962C8B-B14F-4D97-AF65-F5344CB8AC3E}">
        <p14:creationId xmlns:p14="http://schemas.microsoft.com/office/powerpoint/2010/main" val="252720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3775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must print and sign this Code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www.ascog.org/wp-content/uploads/2015/08/ASCOG-Sample-Code-of-Ethics-Agreement-for-all-Title-III-Staff-3Feb2016.pdf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0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 anything that’s compromising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Avoid all decisions that are compromising to your business and personal ethics.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Avoid all decisions where you must “cheat the system” or “cut corners”.</a:t>
            </a:r>
          </a:p>
          <a:p>
            <a:r>
              <a:rPr lang="en-US" sz="2800" dirty="0" smtClean="0">
                <a:latin typeface="Agency FB" panose="020B0503020202020204" pitchFamily="34" charset="0"/>
              </a:rPr>
              <a:t>Always take the high road! Always do the right thing! </a:t>
            </a:r>
            <a:endParaRPr lang="en-US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2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thical cartoon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182880"/>
            <a:ext cx="11115040" cy="51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2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ethical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365759"/>
            <a:ext cx="10891520" cy="530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89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thical cartoon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" y="304800"/>
            <a:ext cx="9204960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39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80</TotalTime>
  <Words>317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Agency FB</vt:lpstr>
      <vt:lpstr>Arial</vt:lpstr>
      <vt:lpstr>Impact</vt:lpstr>
      <vt:lpstr>Main Event</vt:lpstr>
      <vt:lpstr>Title iii staff code of ethics</vt:lpstr>
      <vt:lpstr>PowerPoint Presentation</vt:lpstr>
      <vt:lpstr>ASCOG code of ethics </vt:lpstr>
      <vt:lpstr>Ascog code of ethics continued </vt:lpstr>
      <vt:lpstr>You must print and sign this Code of Ethics</vt:lpstr>
      <vt:lpstr>Avoid anything that’s compromising </vt:lpstr>
      <vt:lpstr>PowerPoint Presentation</vt:lpstr>
      <vt:lpstr>PowerPoint Presentation</vt:lpstr>
      <vt:lpstr>PowerPoint Presentation</vt:lpstr>
      <vt:lpstr>PowerPoint Presentation</vt:lpstr>
      <vt:lpstr>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iii staff code of ethics</dc:title>
  <dc:creator>Kristina Brown</dc:creator>
  <cp:lastModifiedBy>Kristina Brown</cp:lastModifiedBy>
  <cp:revision>6</cp:revision>
  <dcterms:created xsi:type="dcterms:W3CDTF">2016-10-05T19:56:15Z</dcterms:created>
  <dcterms:modified xsi:type="dcterms:W3CDTF">2016-10-05T21:17:08Z</dcterms:modified>
</cp:coreProperties>
</file>