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4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8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59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813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140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45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98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69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4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5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5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4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5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68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9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9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06/13/2016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98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Transportation Grant Applications for SFY17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Only one application was received in response to the second RFP.  That was from </a:t>
            </a:r>
            <a:r>
              <a:rPr lang="en-US" dirty="0" smtClean="0"/>
              <a:t>Community Action Development Corporation (CADC) in  </a:t>
            </a:r>
            <a:r>
              <a:rPr lang="en-US" dirty="0"/>
              <a:t>Frederick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for Transportation 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Drivers’ salaries - $25,000 (63%)</a:t>
            </a:r>
          </a:p>
          <a:p>
            <a:pPr lvl="1"/>
            <a:r>
              <a:rPr lang="en-US" dirty="0" smtClean="0"/>
              <a:t>Eight drivers working two hours per day at $9.07/hour</a:t>
            </a:r>
          </a:p>
          <a:p>
            <a:r>
              <a:rPr lang="en-US" dirty="0" smtClean="0"/>
              <a:t>Fringe - $6,250 (15.75%)</a:t>
            </a:r>
          </a:p>
          <a:p>
            <a:r>
              <a:rPr lang="en-US" dirty="0" smtClean="0"/>
              <a:t>Fuel - $6,428 (16.20%)</a:t>
            </a:r>
          </a:p>
          <a:p>
            <a:r>
              <a:rPr lang="en-US" dirty="0" smtClean="0"/>
              <a:t>Administration - $2,000 (5.04%) </a:t>
            </a:r>
          </a:p>
          <a:p>
            <a:pPr lvl="1"/>
            <a:r>
              <a:rPr lang="en-US" dirty="0" smtClean="0"/>
              <a:t>Portion of audit - $500</a:t>
            </a:r>
          </a:p>
          <a:p>
            <a:pPr lvl="1"/>
            <a:r>
              <a:rPr lang="en-US" dirty="0" smtClean="0"/>
              <a:t>Supplies - $500</a:t>
            </a:r>
          </a:p>
          <a:p>
            <a:pPr lvl="1"/>
            <a:r>
              <a:rPr lang="en-US" dirty="0" smtClean="0"/>
              <a:t>Drug tests - $500</a:t>
            </a:r>
          </a:p>
          <a:p>
            <a:pPr lvl="1"/>
            <a:r>
              <a:rPr lang="en-US" dirty="0" smtClean="0"/>
              <a:t>Postage $500</a:t>
            </a:r>
          </a:p>
          <a:p>
            <a:r>
              <a:rPr lang="en-US" dirty="0" smtClean="0"/>
              <a:t>Total grant $39,678.00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0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CADC Transportation Application	 $39,678.00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 area by county:</a:t>
            </a:r>
          </a:p>
          <a:p>
            <a:pPr lvl="1"/>
            <a:r>
              <a:rPr lang="en-US" dirty="0" smtClean="0"/>
              <a:t>Caddo: None (Cyril does have a transportation service through the Sr. Ctr.)</a:t>
            </a:r>
          </a:p>
          <a:p>
            <a:pPr lvl="1"/>
            <a:r>
              <a:rPr lang="en-US" dirty="0" smtClean="0"/>
              <a:t>Comanche: Geronimo</a:t>
            </a:r>
          </a:p>
          <a:p>
            <a:pPr lvl="1"/>
            <a:r>
              <a:rPr lang="en-US" dirty="0" smtClean="0"/>
              <a:t>Cotton: Temple and Walters</a:t>
            </a:r>
          </a:p>
          <a:p>
            <a:pPr lvl="1"/>
            <a:r>
              <a:rPr lang="en-US" dirty="0" smtClean="0"/>
              <a:t>Grady: </a:t>
            </a:r>
            <a:r>
              <a:rPr lang="en-US" dirty="0" smtClean="0"/>
              <a:t>Chickasha (Washita Valley subcontract)</a:t>
            </a:r>
            <a:endParaRPr lang="en-US" dirty="0" smtClean="0"/>
          </a:p>
          <a:p>
            <a:pPr lvl="1"/>
            <a:r>
              <a:rPr lang="en-US" dirty="0" smtClean="0"/>
              <a:t>Jefferson: Ryan, Ringling</a:t>
            </a:r>
          </a:p>
          <a:p>
            <a:pPr lvl="1"/>
            <a:r>
              <a:rPr lang="en-US" dirty="0" smtClean="0"/>
              <a:t>McClain: Blanchard, Purcell and </a:t>
            </a:r>
            <a:r>
              <a:rPr lang="en-US" dirty="0" smtClean="0"/>
              <a:t>Washington (Delta subcontract)</a:t>
            </a:r>
            <a:endParaRPr lang="en-US" dirty="0" smtClean="0"/>
          </a:p>
          <a:p>
            <a:pPr lvl="1"/>
            <a:r>
              <a:rPr lang="en-US" dirty="0" smtClean="0"/>
              <a:t>Stephens: None (Will publish new RFP in July)  </a:t>
            </a:r>
          </a:p>
          <a:p>
            <a:pPr lvl="1"/>
            <a:r>
              <a:rPr lang="en-US" dirty="0" smtClean="0"/>
              <a:t>Tillman: Frederick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9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0" y="109394"/>
            <a:ext cx="10289620" cy="6657990"/>
          </a:xfrm>
        </p:spPr>
      </p:pic>
    </p:spTree>
    <p:extLst>
      <p:ext uri="{BB962C8B-B14F-4D97-AF65-F5344CB8AC3E}">
        <p14:creationId xmlns:p14="http://schemas.microsoft.com/office/powerpoint/2010/main" val="1841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Scored by staff – Ken Jones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application determined to be complete.</a:t>
            </a:r>
          </a:p>
          <a:p>
            <a:r>
              <a:rPr lang="en-US" dirty="0" smtClean="0"/>
              <a:t>Overall score of 166 out of a possible 200 points.</a:t>
            </a:r>
          </a:p>
          <a:p>
            <a:r>
              <a:rPr lang="en-US" dirty="0" smtClean="0"/>
              <a:t>Presented to advisory council for review and comment on June 14.</a:t>
            </a:r>
          </a:p>
          <a:p>
            <a:r>
              <a:rPr lang="en-US" dirty="0" smtClean="0"/>
              <a:t>ASCOG Board has final approval and cannot delegate this authority according to Title III policy.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8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 Unit – one-way trip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 cost - $7.59</a:t>
            </a:r>
          </a:p>
          <a:p>
            <a:r>
              <a:rPr lang="en-US" dirty="0" smtClean="0"/>
              <a:t>Total funding - $39,678.00</a:t>
            </a:r>
          </a:p>
          <a:p>
            <a:r>
              <a:rPr lang="en-US" dirty="0" smtClean="0"/>
              <a:t>Units goal – 5,228 trips</a:t>
            </a:r>
          </a:p>
          <a:p>
            <a:r>
              <a:rPr lang="en-US" dirty="0" smtClean="0"/>
              <a:t>Unduplicated persons served – 78</a:t>
            </a:r>
          </a:p>
          <a:p>
            <a:r>
              <a:rPr lang="en-US" dirty="0" smtClean="0"/>
              <a:t>The project will provide transportation services to persons 60 and older residing within the planning and services area. Transportation services will facilitate access to and from a congregate meal site. This service consists of a one-way trip as a measure of unit.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38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 units by service area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939730"/>
              </p:ext>
            </p:extLst>
          </p:nvPr>
        </p:nvGraphicFramePr>
        <p:xfrm>
          <a:off x="1103680" y="1210958"/>
          <a:ext cx="9560200" cy="544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050">
                  <a:extLst>
                    <a:ext uri="{9D8B030D-6E8A-4147-A177-3AD203B41FA5}">
                      <a16:colId xmlns:a16="http://schemas.microsoft.com/office/drawing/2014/main" val="3997688950"/>
                    </a:ext>
                  </a:extLst>
                </a:gridCol>
                <a:gridCol w="2390050">
                  <a:extLst>
                    <a:ext uri="{9D8B030D-6E8A-4147-A177-3AD203B41FA5}">
                      <a16:colId xmlns:a16="http://schemas.microsoft.com/office/drawing/2014/main" val="2258261291"/>
                    </a:ext>
                  </a:extLst>
                </a:gridCol>
                <a:gridCol w="2390050">
                  <a:extLst>
                    <a:ext uri="{9D8B030D-6E8A-4147-A177-3AD203B41FA5}">
                      <a16:colId xmlns:a16="http://schemas.microsoft.com/office/drawing/2014/main" val="2031474208"/>
                    </a:ext>
                  </a:extLst>
                </a:gridCol>
                <a:gridCol w="2390050">
                  <a:extLst>
                    <a:ext uri="{9D8B030D-6E8A-4147-A177-3AD203B41FA5}">
                      <a16:colId xmlns:a16="http://schemas.microsoft.com/office/drawing/2014/main" val="2604238985"/>
                    </a:ext>
                  </a:extLst>
                </a:gridCol>
              </a:tblGrid>
              <a:tr h="698925">
                <a:tc>
                  <a:txBody>
                    <a:bodyPr/>
                    <a:lstStyle/>
                    <a:p>
                      <a:r>
                        <a:rPr lang="en-US" dirty="0" smtClean="0"/>
                        <a:t>Route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Persons 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Service</a:t>
                      </a:r>
                      <a:r>
                        <a:rPr lang="en-US" baseline="0" dirty="0" smtClean="0"/>
                        <a:t> 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In-home/on</a:t>
                      </a:r>
                      <a:r>
                        <a:rPr lang="en-US" baseline="0" dirty="0" smtClean="0"/>
                        <a:t> demand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95667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Temple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499440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Walters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508069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Chickasha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420291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Geronimo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573870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Ringling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412536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Ryan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146420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Blanchard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499603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Purcell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832044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901308"/>
                  </a:ext>
                </a:extLst>
              </a:tr>
              <a:tr h="404933">
                <a:tc>
                  <a:txBody>
                    <a:bodyPr/>
                    <a:lstStyle/>
                    <a:p>
                      <a:r>
                        <a:rPr lang="en-US" dirty="0" smtClean="0"/>
                        <a:t>Frederick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726382"/>
                  </a:ext>
                </a:extLst>
              </a:tr>
              <a:tr h="698925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5,228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In-home/on</a:t>
                      </a:r>
                      <a:r>
                        <a:rPr lang="en-US" baseline="0" dirty="0" smtClean="0"/>
                        <a:t> demand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97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43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Director – Brent Morey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serves as the executive director of CADC since 1986</a:t>
            </a:r>
          </a:p>
          <a:p>
            <a:r>
              <a:rPr lang="en-US" dirty="0" smtClean="0"/>
              <a:t>Started as Transportation Director in 1984 </a:t>
            </a:r>
          </a:p>
          <a:p>
            <a:r>
              <a:rPr lang="en-US" dirty="0" smtClean="0"/>
              <a:t>Transportation program is now second largest in the State of Oklahoma</a:t>
            </a:r>
          </a:p>
          <a:p>
            <a:r>
              <a:rPr lang="en-US" dirty="0" smtClean="0"/>
              <a:t>Started at CADC in 1980 as Program Planner and Grant Writer</a:t>
            </a:r>
          </a:p>
          <a:p>
            <a:r>
              <a:rPr lang="en-US" dirty="0" smtClean="0"/>
              <a:t>Masters of Human Relations, OU – 2009</a:t>
            </a:r>
          </a:p>
          <a:p>
            <a:r>
              <a:rPr lang="en-US" dirty="0" smtClean="0"/>
              <a:t>Masters of Public Administration, OU – 2004</a:t>
            </a:r>
          </a:p>
          <a:p>
            <a:r>
              <a:rPr lang="en-US" dirty="0" smtClean="0"/>
              <a:t>Served on multiple state-wide boards in leadership positions and received multiple accolades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2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Effort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CADC is subcontracting with:</a:t>
            </a:r>
          </a:p>
          <a:p>
            <a:pPr lvl="1"/>
            <a:r>
              <a:rPr lang="en-US" dirty="0" smtClean="0"/>
              <a:t>Washita Valley – Grady County</a:t>
            </a:r>
          </a:p>
          <a:p>
            <a:pPr lvl="1"/>
            <a:r>
              <a:rPr lang="en-US" dirty="0" smtClean="0"/>
              <a:t>Delta – McClain County</a:t>
            </a:r>
          </a:p>
          <a:p>
            <a:pPr lvl="1"/>
            <a:r>
              <a:rPr lang="en-US" dirty="0" smtClean="0"/>
              <a:t>Name of CADC transportation program is Red River Transportation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of Transportation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CADC (and subcontractors) will use existing vehicles in communities it already serves</a:t>
            </a:r>
          </a:p>
          <a:p>
            <a:r>
              <a:rPr lang="en-US" dirty="0" smtClean="0"/>
              <a:t>Trips are dispatched out of Frederick and Ryan</a:t>
            </a:r>
          </a:p>
          <a:p>
            <a:r>
              <a:rPr lang="en-US" dirty="0" smtClean="0"/>
              <a:t>Fleet of 102 vehicles</a:t>
            </a:r>
          </a:p>
          <a:p>
            <a:r>
              <a:rPr lang="en-US" dirty="0" smtClean="0"/>
              <a:t>Transportation supervisors in Frederick and Ryan for day-to-day operations</a:t>
            </a:r>
          </a:p>
          <a:p>
            <a:r>
              <a:rPr lang="en-US" dirty="0" smtClean="0"/>
              <a:t>Full time maintenance coordinator and maintenance center in Frederick</a:t>
            </a:r>
          </a:p>
          <a:p>
            <a:r>
              <a:rPr lang="en-US" dirty="0" smtClean="0"/>
              <a:t>Insurance, vehicle repair and maintenance, audit costs are all absorbed through the Agency Federal Transportation Grant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39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147</TotalTime>
  <Words>506</Words>
  <Application>Microsoft Office PowerPoint</Application>
  <PresentationFormat>Widescreen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Transportation Grant Applications for SFY17</vt:lpstr>
      <vt:lpstr>CADC Transportation Application  $39,678.00</vt:lpstr>
      <vt:lpstr>PowerPoint Presentation</vt:lpstr>
      <vt:lpstr>Scored by staff – Ken Jones</vt:lpstr>
      <vt:lpstr>Transportation Unit – one-way trip </vt:lpstr>
      <vt:lpstr>Transportation units by service area</vt:lpstr>
      <vt:lpstr>Project Director – Brent Morey</vt:lpstr>
      <vt:lpstr>Collaborative Effort </vt:lpstr>
      <vt:lpstr>Capacity of Transportation Project</vt:lpstr>
      <vt:lpstr>Budget for Transportation Grant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Ken Jones</cp:lastModifiedBy>
  <cp:revision>16</cp:revision>
  <dcterms:created xsi:type="dcterms:W3CDTF">2013-07-15T20:26:40Z</dcterms:created>
  <dcterms:modified xsi:type="dcterms:W3CDTF">2016-06-13T23:33:47Z</dcterms:modified>
</cp:coreProperties>
</file>